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4" r:id="rId1"/>
  </p:sldMasterIdLst>
  <p:notesMasterIdLst>
    <p:notesMasterId r:id="rId16"/>
  </p:notesMasterIdLst>
  <p:sldIdLst>
    <p:sldId id="1507" r:id="rId2"/>
    <p:sldId id="1508" r:id="rId3"/>
    <p:sldId id="1601" r:id="rId4"/>
    <p:sldId id="1631" r:id="rId5"/>
    <p:sldId id="1632" r:id="rId6"/>
    <p:sldId id="1633" r:id="rId7"/>
    <p:sldId id="1634" r:id="rId8"/>
    <p:sldId id="1635" r:id="rId9"/>
    <p:sldId id="1636" r:id="rId10"/>
    <p:sldId id="1637" r:id="rId11"/>
    <p:sldId id="1638" r:id="rId12"/>
    <p:sldId id="1587" r:id="rId13"/>
    <p:sldId id="1563" r:id="rId14"/>
    <p:sldId id="162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404"/>
    <a:srgbClr val="000000"/>
    <a:srgbClr val="700000"/>
    <a:srgbClr val="020202"/>
    <a:srgbClr val="004620"/>
    <a:srgbClr val="460000"/>
    <a:srgbClr val="240F33"/>
    <a:srgbClr val="000408"/>
    <a:srgbClr val="040200"/>
    <a:srgbClr val="0C0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83" autoAdjust="0"/>
    <p:restoredTop sz="89008" autoAdjust="0"/>
  </p:normalViewPr>
  <p:slideViewPr>
    <p:cSldViewPr snapToGrid="0">
      <p:cViewPr varScale="1">
        <p:scale>
          <a:sx n="89" d="100"/>
          <a:sy n="89" d="100"/>
        </p:scale>
        <p:origin x="138" y="750"/>
      </p:cViewPr>
      <p:guideLst/>
    </p:cSldViewPr>
  </p:slideViewPr>
  <p:outlineViewPr>
    <p:cViewPr>
      <p:scale>
        <a:sx n="33" d="100"/>
        <a:sy n="33" d="100"/>
      </p:scale>
      <p:origin x="0" y="-769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DD806-3644-47FD-8493-81C1DD031CAB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1D24B-FC86-47AA-B772-7DE07F4E7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39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D6E8B-C974-4436-B294-C7BC11C06BE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840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none" lIns="90000" tIns="46800" rIns="90000" bIns="46800" anchor="b" anchorCtr="0">
            <a:noAutofit/>
          </a:bodyPr>
          <a:lstStyle/>
          <a:p>
            <a:fld id="{0D7B5987-63D3-440D-89F5-C4BC728D11D7}" type="slidenum">
              <a:rPr>
                <a:solidFill>
                  <a:prstClr val="black"/>
                </a:solidFill>
              </a:rPr>
              <a:pPr/>
              <a:t>10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025159"/>
          </a:xfrm>
        </p:spPr>
        <p:txBody>
          <a:bodyPr/>
          <a:lstStyle/>
          <a:p>
            <a:r>
              <a:rPr lang="en-US" kern="1200" dirty="0" smtClean="0"/>
              <a:t>Ro 10:10 For with the heart one believes unto righteousness, and with the mouth confession is made unto salvation.</a:t>
            </a:r>
          </a:p>
          <a:p>
            <a:r>
              <a:rPr lang="en-US" kern="1200" dirty="0" smtClean="0"/>
              <a:t> </a:t>
            </a:r>
            <a:r>
              <a:rPr lang="en-US" kern="1200" dirty="0" err="1" smtClean="0"/>
              <a:t>Eph</a:t>
            </a:r>
            <a:r>
              <a:rPr lang="en-US" kern="1200" dirty="0" smtClean="0"/>
              <a:t> 2:1 ¶ And you He made alive, who were dead in trespasses and sins,</a:t>
            </a:r>
          </a:p>
          <a:p>
            <a:r>
              <a:rPr lang="en-US" kern="1200" dirty="0" smtClean="0"/>
              <a:t>Tit 3:5 not by works of righteousness which we have done, but according to His mercy He saved us, through the washing of regeneration and renewing of the Holy Spirit,</a:t>
            </a:r>
          </a:p>
          <a:p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2819809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none" lIns="90000" tIns="46800" rIns="90000" bIns="46800" anchor="b" anchorCtr="0">
            <a:noAutofit/>
          </a:bodyPr>
          <a:lstStyle/>
          <a:p>
            <a:fld id="{0D7B5987-63D3-440D-89F5-C4BC728D11D7}" type="slidenum">
              <a:rPr>
                <a:solidFill>
                  <a:prstClr val="black"/>
                </a:solidFill>
              </a:rPr>
              <a:pPr/>
              <a:t>11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025159"/>
          </a:xfrm>
        </p:spPr>
        <p:txBody>
          <a:bodyPr/>
          <a:lstStyle/>
          <a:p>
            <a:r>
              <a:rPr lang="en-US" kern="1200" dirty="0" smtClean="0"/>
              <a:t>Ro 10:10 For with the heart one believes unto righteousness, and with the mouth confession is made unto salvation.</a:t>
            </a:r>
          </a:p>
          <a:p>
            <a:r>
              <a:rPr lang="en-US" kern="1200" dirty="0" smtClean="0"/>
              <a:t> </a:t>
            </a:r>
            <a:r>
              <a:rPr lang="en-US" kern="1200" dirty="0" err="1" smtClean="0"/>
              <a:t>Eph</a:t>
            </a:r>
            <a:r>
              <a:rPr lang="en-US" kern="1200" dirty="0" smtClean="0"/>
              <a:t> 2:1 ¶ And you He made alive, who were dead in trespasses and sins,</a:t>
            </a:r>
          </a:p>
          <a:p>
            <a:r>
              <a:rPr lang="en-US" kern="1200" dirty="0" smtClean="0"/>
              <a:t>Tit 3:5 not by works of righteousness which we have done, but according to His mercy He saved us, through the washing of regeneration and renewing of the Holy Spirit,</a:t>
            </a:r>
          </a:p>
          <a:p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1505216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B43FE-3AC0-40D7-A786-088B6D11CEBB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879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none" lIns="90000" tIns="46800" rIns="90000" bIns="46800" anchor="b" anchorCtr="0">
            <a:noAutofit/>
          </a:bodyPr>
          <a:lstStyle/>
          <a:p>
            <a:fld id="{0D7B5987-63D3-440D-89F5-C4BC728D11D7}" type="slidenum">
              <a:rPr>
                <a:solidFill>
                  <a:prstClr val="black"/>
                </a:solidFill>
              </a:rPr>
              <a:pPr/>
              <a:t>3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025159"/>
          </a:xfrm>
        </p:spPr>
        <p:txBody>
          <a:bodyPr/>
          <a:lstStyle/>
          <a:p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293620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none" lIns="90000" tIns="46800" rIns="90000" bIns="46800" anchor="b" anchorCtr="0">
            <a:noAutofit/>
          </a:bodyPr>
          <a:lstStyle/>
          <a:p>
            <a:fld id="{0D7B5987-63D3-440D-89F5-C4BC728D11D7}" type="slidenum">
              <a:rPr>
                <a:solidFill>
                  <a:prstClr val="black"/>
                </a:solidFill>
              </a:rPr>
              <a:pPr/>
              <a:t>4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025159"/>
          </a:xfrm>
        </p:spPr>
        <p:txBody>
          <a:bodyPr/>
          <a:lstStyle/>
          <a:p>
            <a:r>
              <a:rPr lang="en-US" kern="1200" dirty="0" smtClean="0"/>
              <a:t>Ro 10:10 For with the heart one believes unto righteousness, and with the mouth confession is made unto salvation.</a:t>
            </a:r>
          </a:p>
          <a:p>
            <a:r>
              <a:rPr lang="en-US" kern="1200" dirty="0" smtClean="0"/>
              <a:t> </a:t>
            </a:r>
            <a:r>
              <a:rPr lang="en-US" kern="1200" dirty="0" err="1" smtClean="0"/>
              <a:t>Eph</a:t>
            </a:r>
            <a:r>
              <a:rPr lang="en-US" kern="1200" dirty="0" smtClean="0"/>
              <a:t> 2:1 ¶ And you He made alive, who were dead in trespasses and sins,</a:t>
            </a:r>
          </a:p>
          <a:p>
            <a:r>
              <a:rPr lang="en-US" kern="1200" dirty="0" smtClean="0"/>
              <a:t>Tit 3:5 not by works of righteousness which we have done, but according to His mercy He saved us, through the washing of regeneration and renewing of the Holy Spirit,</a:t>
            </a:r>
          </a:p>
          <a:p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287236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none" lIns="90000" tIns="46800" rIns="90000" bIns="46800" anchor="b" anchorCtr="0">
            <a:noAutofit/>
          </a:bodyPr>
          <a:lstStyle/>
          <a:p>
            <a:fld id="{0D7B5987-63D3-440D-89F5-C4BC728D11D7}" type="slidenum">
              <a:rPr>
                <a:solidFill>
                  <a:prstClr val="black"/>
                </a:solidFill>
              </a:rPr>
              <a:pPr/>
              <a:t>5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025159"/>
          </a:xfrm>
        </p:spPr>
        <p:txBody>
          <a:bodyPr/>
          <a:lstStyle/>
          <a:p>
            <a:r>
              <a:rPr lang="en-US" kern="1200" dirty="0" smtClean="0"/>
              <a:t>Ro 10:10 For with the heart one believes unto righteousness, and with the mouth confession is made unto salvation.</a:t>
            </a:r>
          </a:p>
          <a:p>
            <a:r>
              <a:rPr lang="en-US" kern="1200" dirty="0" smtClean="0"/>
              <a:t> </a:t>
            </a:r>
            <a:r>
              <a:rPr lang="en-US" kern="1200" dirty="0" err="1" smtClean="0"/>
              <a:t>Eph</a:t>
            </a:r>
            <a:r>
              <a:rPr lang="en-US" kern="1200" dirty="0" smtClean="0"/>
              <a:t> 2:1 ¶ And you He made alive, who were dead in trespasses and sins,</a:t>
            </a:r>
          </a:p>
          <a:p>
            <a:r>
              <a:rPr lang="en-US" kern="1200" dirty="0" smtClean="0"/>
              <a:t>Tit 3:5 not by works of righteousness which we have done, but according to His mercy He saved us, through the washing of regeneration and renewing of the Holy Spirit,</a:t>
            </a:r>
          </a:p>
          <a:p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4241656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none" lIns="90000" tIns="46800" rIns="90000" bIns="46800" anchor="b" anchorCtr="0">
            <a:noAutofit/>
          </a:bodyPr>
          <a:lstStyle/>
          <a:p>
            <a:fld id="{0D7B5987-63D3-440D-89F5-C4BC728D11D7}" type="slidenum">
              <a:rPr>
                <a:solidFill>
                  <a:prstClr val="black"/>
                </a:solidFill>
              </a:rPr>
              <a:pPr/>
              <a:t>6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025159"/>
          </a:xfrm>
        </p:spPr>
        <p:txBody>
          <a:bodyPr/>
          <a:lstStyle/>
          <a:p>
            <a:r>
              <a:rPr lang="en-US" kern="1200" dirty="0" smtClean="0"/>
              <a:t>Ro 10:10 For with the heart one believes unto righteousness, and with the mouth confession is made unto salvation.</a:t>
            </a:r>
          </a:p>
          <a:p>
            <a:r>
              <a:rPr lang="en-US" kern="1200" dirty="0" smtClean="0"/>
              <a:t> </a:t>
            </a:r>
            <a:r>
              <a:rPr lang="en-US" kern="1200" dirty="0" err="1" smtClean="0"/>
              <a:t>Eph</a:t>
            </a:r>
            <a:r>
              <a:rPr lang="en-US" kern="1200" dirty="0" smtClean="0"/>
              <a:t> 2:1 ¶ And you He made alive, who were dead in trespasses and sins,</a:t>
            </a:r>
          </a:p>
          <a:p>
            <a:r>
              <a:rPr lang="en-US" kern="1200" dirty="0" smtClean="0"/>
              <a:t>Tit 3:5 not by works of righteousness which we have done, but according to His mercy He saved us, through the washing of regeneration and renewing of the Holy Spirit,</a:t>
            </a:r>
          </a:p>
          <a:p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2216990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none" lIns="90000" tIns="46800" rIns="90000" bIns="46800" anchor="b" anchorCtr="0">
            <a:noAutofit/>
          </a:bodyPr>
          <a:lstStyle/>
          <a:p>
            <a:fld id="{0D7B5987-63D3-440D-89F5-C4BC728D11D7}" type="slidenum">
              <a:rPr>
                <a:solidFill>
                  <a:prstClr val="black"/>
                </a:solidFill>
              </a:rPr>
              <a:pPr/>
              <a:t>7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025159"/>
          </a:xfrm>
        </p:spPr>
        <p:txBody>
          <a:bodyPr/>
          <a:lstStyle/>
          <a:p>
            <a:r>
              <a:rPr lang="en-US" kern="1200" dirty="0" smtClean="0"/>
              <a:t>Ro 10:10 For with the heart one believes unto righteousness, and with the mouth confession is made unto salvation.</a:t>
            </a:r>
          </a:p>
          <a:p>
            <a:r>
              <a:rPr lang="en-US" kern="1200" dirty="0" smtClean="0"/>
              <a:t> </a:t>
            </a:r>
            <a:r>
              <a:rPr lang="en-US" kern="1200" dirty="0" err="1" smtClean="0"/>
              <a:t>Eph</a:t>
            </a:r>
            <a:r>
              <a:rPr lang="en-US" kern="1200" dirty="0" smtClean="0"/>
              <a:t> 2:1 ¶ And you He made alive, who were dead in trespasses and sins,</a:t>
            </a:r>
          </a:p>
          <a:p>
            <a:r>
              <a:rPr lang="en-US" kern="1200" dirty="0" smtClean="0"/>
              <a:t>Tit 3:5 not by works of righteousness which we have done, but according to His mercy He saved us, through the washing of regeneration and renewing of the Holy Spirit,</a:t>
            </a:r>
          </a:p>
          <a:p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40788942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none" lIns="90000" tIns="46800" rIns="90000" bIns="46800" anchor="b" anchorCtr="0">
            <a:noAutofit/>
          </a:bodyPr>
          <a:lstStyle/>
          <a:p>
            <a:fld id="{0D7B5987-63D3-440D-89F5-C4BC728D11D7}" type="slidenum">
              <a:rPr>
                <a:solidFill>
                  <a:prstClr val="black"/>
                </a:solidFill>
              </a:rPr>
              <a:pPr/>
              <a:t>8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025159"/>
          </a:xfrm>
        </p:spPr>
        <p:txBody>
          <a:bodyPr/>
          <a:lstStyle/>
          <a:p>
            <a:r>
              <a:rPr lang="en-US" kern="1200" dirty="0" smtClean="0"/>
              <a:t>Ro 10:10 For with the heart one believes unto righteousness, and with the mouth confession is made unto salvation.</a:t>
            </a:r>
          </a:p>
          <a:p>
            <a:r>
              <a:rPr lang="en-US" kern="1200" dirty="0" smtClean="0"/>
              <a:t> </a:t>
            </a:r>
            <a:r>
              <a:rPr lang="en-US" kern="1200" dirty="0" err="1" smtClean="0"/>
              <a:t>Eph</a:t>
            </a:r>
            <a:r>
              <a:rPr lang="en-US" kern="1200" dirty="0" smtClean="0"/>
              <a:t> 2:1 ¶ And you He made alive, who were dead in trespasses and sins,</a:t>
            </a:r>
          </a:p>
          <a:p>
            <a:r>
              <a:rPr lang="en-US" kern="1200" dirty="0" smtClean="0"/>
              <a:t>Tit 3:5 not by works of righteousness which we have done, but according to His mercy He saved us, through the washing of regeneration and renewing of the Holy Spirit,</a:t>
            </a:r>
          </a:p>
          <a:p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2505240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none" lIns="90000" tIns="46800" rIns="90000" bIns="46800" anchor="b" anchorCtr="0">
            <a:noAutofit/>
          </a:bodyPr>
          <a:lstStyle/>
          <a:p>
            <a:fld id="{0D7B5987-63D3-440D-89F5-C4BC728D11D7}" type="slidenum">
              <a:rPr>
                <a:solidFill>
                  <a:prstClr val="black"/>
                </a:solidFill>
              </a:rPr>
              <a:pPr/>
              <a:t>9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025159"/>
          </a:xfrm>
        </p:spPr>
        <p:txBody>
          <a:bodyPr/>
          <a:lstStyle/>
          <a:p>
            <a:r>
              <a:rPr lang="en-US" kern="1200" dirty="0" smtClean="0"/>
              <a:t>Ro 10:10 For with the heart one believes unto righteousness, and with the mouth confession is made unto salvation.</a:t>
            </a:r>
          </a:p>
          <a:p>
            <a:r>
              <a:rPr lang="en-US" kern="1200" dirty="0" smtClean="0"/>
              <a:t> </a:t>
            </a:r>
            <a:r>
              <a:rPr lang="en-US" kern="1200" dirty="0" err="1" smtClean="0"/>
              <a:t>Eph</a:t>
            </a:r>
            <a:r>
              <a:rPr lang="en-US" kern="1200" dirty="0" smtClean="0"/>
              <a:t> 2:1 ¶ And you He made alive, who were dead in trespasses and sins,</a:t>
            </a:r>
          </a:p>
          <a:p>
            <a:r>
              <a:rPr lang="en-US" kern="1200" dirty="0" smtClean="0"/>
              <a:t>Tit 3:5 not by works of righteousness which we have done, but according to His mercy He saved us, through the washing of regeneration and renewing of the Holy Spirit,</a:t>
            </a:r>
          </a:p>
          <a:p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3946596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96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8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5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4869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61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57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51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8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93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10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59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1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13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23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3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2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70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BE857BA-C9F0-4E0A-A4C7-D125AC00781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093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745" r:id="rId1"/>
    <p:sldLayoutId id="2147484746" r:id="rId2"/>
    <p:sldLayoutId id="2147484747" r:id="rId3"/>
    <p:sldLayoutId id="2147484748" r:id="rId4"/>
    <p:sldLayoutId id="2147484749" r:id="rId5"/>
    <p:sldLayoutId id="2147484750" r:id="rId6"/>
    <p:sldLayoutId id="2147484751" r:id="rId7"/>
    <p:sldLayoutId id="2147484752" r:id="rId8"/>
    <p:sldLayoutId id="2147484753" r:id="rId9"/>
    <p:sldLayoutId id="2147484754" r:id="rId10"/>
    <p:sldLayoutId id="2147484755" r:id="rId11"/>
    <p:sldLayoutId id="2147484756" r:id="rId12"/>
    <p:sldLayoutId id="2147484757" r:id="rId13"/>
    <p:sldLayoutId id="2147484758" r:id="rId14"/>
    <p:sldLayoutId id="2147484759" r:id="rId15"/>
    <p:sldLayoutId id="2147484760" r:id="rId16"/>
    <p:sldLayoutId id="2147484761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HP_Administrator\Local Settings\Temporary Internet Files\Content.IE5\SAK2UTP7\0043588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191" y="7257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828800"/>
          </a:xfrm>
        </p:spPr>
        <p:txBody>
          <a:bodyPr>
            <a:noAutofit/>
          </a:bodyPr>
          <a:lstStyle/>
          <a:p>
            <a:pPr algn="ctr"/>
            <a:r>
              <a:rPr lang="en-US" sz="13200" dirty="0">
                <a:solidFill>
                  <a:srgbClr val="FFFF00"/>
                </a:solidFill>
                <a:effectLst>
                  <a:glow rad="101600">
                    <a:srgbClr val="040404"/>
                  </a:glow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Bell MT" pitchFamily="18" charset="0"/>
              </a:rPr>
              <a:t>Welcome!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04800" y="1905000"/>
            <a:ext cx="9753600" cy="3962400"/>
          </a:xfrm>
          <a:solidFill>
            <a:schemeClr val="bg2">
              <a:alpha val="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effectLst>
                  <a:glow rad="228600">
                    <a:srgbClr val="03080D"/>
                  </a:glow>
                </a:effectLst>
              </a:rPr>
              <a:t>Sunday</a:t>
            </a:r>
          </a:p>
          <a:p>
            <a:pPr lvl="1">
              <a:buNone/>
            </a:pPr>
            <a:r>
              <a:rPr lang="en-US" sz="4000" dirty="0">
                <a:effectLst>
                  <a:glow rad="228600">
                    <a:srgbClr val="03080D"/>
                  </a:glow>
                </a:effectLst>
              </a:rPr>
              <a:t>Worship 		  		</a:t>
            </a:r>
            <a:r>
              <a:rPr lang="en-US" sz="4000" dirty="0" smtClean="0">
                <a:effectLst>
                  <a:glow rad="228600">
                    <a:srgbClr val="03080D"/>
                  </a:glow>
                </a:effectLst>
              </a:rPr>
              <a:t>	9:30 </a:t>
            </a:r>
            <a:r>
              <a:rPr lang="en-US" sz="4000" dirty="0">
                <a:effectLst>
                  <a:glow rad="228600">
                    <a:srgbClr val="03080D"/>
                  </a:glow>
                </a:effectLst>
              </a:rPr>
              <a:t>AM</a:t>
            </a:r>
          </a:p>
          <a:p>
            <a:pPr marL="0" indent="0">
              <a:buNone/>
            </a:pPr>
            <a:r>
              <a:rPr lang="en-US" sz="4000" b="1" dirty="0">
                <a:effectLst>
                  <a:glow rad="228600">
                    <a:srgbClr val="03080D"/>
                  </a:glow>
                </a:effectLst>
              </a:rPr>
              <a:t>Sunday</a:t>
            </a:r>
          </a:p>
          <a:p>
            <a:pPr lvl="1">
              <a:buNone/>
            </a:pPr>
            <a:r>
              <a:rPr lang="en-US" sz="4000" dirty="0">
                <a:effectLst>
                  <a:glow rad="228600">
                    <a:srgbClr val="03080D"/>
                  </a:glow>
                </a:effectLst>
              </a:rPr>
              <a:t>Bible Class (Livestream) 	 </a:t>
            </a:r>
            <a:r>
              <a:rPr lang="en-US" sz="4000" dirty="0" smtClean="0">
                <a:effectLst>
                  <a:glow rad="228600">
                    <a:srgbClr val="03080D"/>
                  </a:glow>
                </a:effectLst>
              </a:rPr>
              <a:t>	5:00 </a:t>
            </a:r>
            <a:r>
              <a:rPr lang="en-US" sz="4000" dirty="0">
                <a:effectLst>
                  <a:glow rad="228600">
                    <a:srgbClr val="03080D"/>
                  </a:glow>
                </a:effectLst>
              </a:rPr>
              <a:t>PM</a:t>
            </a:r>
          </a:p>
          <a:p>
            <a:pPr marL="0" indent="0">
              <a:buNone/>
            </a:pPr>
            <a:r>
              <a:rPr lang="en-US" sz="4000" b="1" dirty="0">
                <a:effectLst>
                  <a:glow rad="228600">
                    <a:srgbClr val="03080D"/>
                  </a:glow>
                </a:effectLst>
              </a:rPr>
              <a:t>Wednesday</a:t>
            </a:r>
          </a:p>
          <a:p>
            <a:pPr marL="487668" lvl="1" indent="0">
              <a:buNone/>
            </a:pPr>
            <a:r>
              <a:rPr lang="en-US" sz="4000" dirty="0">
                <a:effectLst>
                  <a:glow rad="228600">
                    <a:srgbClr val="03080D"/>
                  </a:glow>
                </a:effectLst>
              </a:rPr>
              <a:t>Bible Class (Livestream) 	 </a:t>
            </a:r>
            <a:r>
              <a:rPr lang="en-US" sz="4000" dirty="0" smtClean="0">
                <a:effectLst>
                  <a:glow rad="228600">
                    <a:srgbClr val="03080D"/>
                  </a:glow>
                </a:effectLst>
              </a:rPr>
              <a:t>	7:00  </a:t>
            </a:r>
            <a:r>
              <a:rPr lang="en-US" sz="4000" dirty="0">
                <a:effectLst>
                  <a:glow rad="228600">
                    <a:srgbClr val="03080D"/>
                  </a:glow>
                </a:effectLst>
              </a:rPr>
              <a:t>PM</a:t>
            </a: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585409" y="5867400"/>
            <a:ext cx="10972800" cy="685800"/>
          </a:xfrm>
          <a:prstGeom prst="rect">
            <a:avLst/>
          </a:prstGeom>
        </p:spPr>
        <p:txBody>
          <a:bodyPr vert="horz" lIns="0" tIns="60960" rIns="0" bIns="0" anchor="b">
            <a:normAutofit fontScale="97500"/>
          </a:bodyPr>
          <a:lstStyle/>
          <a:p>
            <a:pPr algn="ctr" defTabSz="1219170">
              <a:spcBef>
                <a:spcPct val="0"/>
              </a:spcBef>
              <a:defRPr/>
            </a:pPr>
            <a:r>
              <a:rPr lang="en-US" sz="4000" dirty="0">
                <a:solidFill>
                  <a:schemeClr val="tx1">
                    <a:lumMod val="9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j-lt"/>
                <a:ea typeface="+mj-ea"/>
                <a:cs typeface="+mj-cs"/>
              </a:rPr>
              <a:t>www.SunsetchurchofChrist.net</a:t>
            </a:r>
          </a:p>
        </p:txBody>
      </p:sp>
    </p:spTree>
    <p:extLst>
      <p:ext uri="{BB962C8B-B14F-4D97-AF65-F5344CB8AC3E}">
        <p14:creationId xmlns:p14="http://schemas.microsoft.com/office/powerpoint/2010/main" val="15387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" y="174565"/>
            <a:ext cx="12191999" cy="1311128"/>
          </a:xfrm>
        </p:spPr>
        <p:txBody>
          <a:bodyPr wrap="square">
            <a:spAutoFit/>
          </a:bodyPr>
          <a:lstStyle/>
          <a:p>
            <a:pPr lvl="0" algn="ctr"/>
            <a:r>
              <a:rPr 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Romans 6</a:t>
            </a:r>
            <a:endParaRPr lang="en-US" sz="8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04396" y="1592132"/>
            <a:ext cx="11987604" cy="5357307"/>
          </a:xfrm>
        </p:spPr>
        <p:txBody>
          <a:bodyPr>
            <a:normAutofit/>
          </a:bodyPr>
          <a:lstStyle/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1) Leprosy…………………………….. Dead in sin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2) Believing ………………………….. With the heart 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3) Absence of the prophet ……. Faith by hearing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4) Not the of water ………………. Buried with Christ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5) The power of obedience …… That doctrine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6) The moment of cleansing …. A like resurrection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7) The desire to be holy …………</a:t>
            </a:r>
            <a:endParaRPr lang="en-US" sz="44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330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" y="174565"/>
            <a:ext cx="12191999" cy="1311128"/>
          </a:xfrm>
        </p:spPr>
        <p:txBody>
          <a:bodyPr wrap="square">
            <a:spAutoFit/>
          </a:bodyPr>
          <a:lstStyle/>
          <a:p>
            <a:pPr lvl="0" algn="ctr"/>
            <a:r>
              <a:rPr 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Romans 6</a:t>
            </a:r>
            <a:endParaRPr lang="en-US" sz="8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04396" y="1592132"/>
            <a:ext cx="11987604" cy="5357307"/>
          </a:xfrm>
        </p:spPr>
        <p:txBody>
          <a:bodyPr>
            <a:normAutofit/>
          </a:bodyPr>
          <a:lstStyle/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1) Leprosy…………………………….. Dead in sin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2) Believing ………………………….. With the heart 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3) Absence of the prophet ……. Faith by hearing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4) Not the of water ………………. Buried with Christ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5) The power of obedience …… That doctrine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6) The moment of cleansing …. A like resurrection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7) The desire to be holy ………… Walking in Life</a:t>
            </a:r>
            <a:endParaRPr lang="en-US" sz="44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3368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38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704975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Making a Choice</a:t>
            </a: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118" y="1601414"/>
            <a:ext cx="11313763" cy="53487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6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"My father, if the prophet had told you to do something great, would you not have done it? How much more then, when he says to you, 'Wash, and be clean</a:t>
            </a:r>
            <a:r>
              <a:rPr lang="en-US" sz="46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'?“</a:t>
            </a:r>
          </a:p>
          <a:p>
            <a:pPr marL="0" indent="0" algn="just">
              <a:buNone/>
            </a:pPr>
            <a:r>
              <a:rPr lang="en-US" sz="46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'And </a:t>
            </a:r>
            <a:r>
              <a:rPr lang="en-US" sz="46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now why are you waiting? Arise and be baptized, and wash away your sins, calling on the name of the Lord</a:t>
            </a:r>
            <a:r>
              <a:rPr lang="en-US" sz="4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.‘															Acts </a:t>
            </a:r>
            <a:r>
              <a:rPr lang="en-US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22:16 </a:t>
            </a:r>
            <a:endParaRPr lang="en-US" sz="4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437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704975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Following God’s Path</a:t>
            </a: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969" y="1687475"/>
            <a:ext cx="11313763" cy="53487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Hear and Believe – Acts 15:7</a:t>
            </a:r>
          </a:p>
          <a:p>
            <a:pPr marL="0" indent="0">
              <a:buNone/>
            </a:pPr>
            <a:r>
              <a:rPr lang="en-US" sz="4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Confess Jesus as Lord – Romans 10:9</a:t>
            </a:r>
          </a:p>
          <a:p>
            <a:pPr marL="0" indent="0">
              <a:buNone/>
            </a:pPr>
            <a:r>
              <a:rPr lang="en-US" sz="4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Repentance from sin – Acts 2:38</a:t>
            </a:r>
          </a:p>
          <a:p>
            <a:pPr marL="0" indent="0">
              <a:buNone/>
            </a:pPr>
            <a:r>
              <a:rPr lang="en-US" sz="4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Baptism into Christ – Romans 6:3-5</a:t>
            </a:r>
          </a:p>
          <a:p>
            <a:pPr marL="0" indent="0">
              <a:buNone/>
            </a:pPr>
            <a:r>
              <a:rPr lang="en-US" sz="4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Faithful in life – Revelation 2:10</a:t>
            </a:r>
            <a:endParaRPr lang="en-US" sz="4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777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592089"/>
              </p:ext>
            </p:extLst>
          </p:nvPr>
        </p:nvGraphicFramePr>
        <p:xfrm>
          <a:off x="4423144" y="-2"/>
          <a:ext cx="7768856" cy="685800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38844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84428"/>
              </a:tblGrid>
              <a:tr h="864850">
                <a:tc gridSpan="2">
                  <a:txBody>
                    <a:bodyPr/>
                    <a:lstStyle/>
                    <a:p>
                      <a:pPr algn="ctr"/>
                      <a:r>
                        <a:rPr lang="en-US" sz="4800" b="1" i="0" cap="none" spc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Order of Service</a:t>
                      </a:r>
                      <a:endParaRPr lang="en-US" sz="4800" b="1" i="0" cap="none" spc="0" baseline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i="0" cap="none" spc="0" baseline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9144"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cap="none" spc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Opening Prayer</a:t>
                      </a:r>
                      <a:endParaRPr lang="en-US" sz="3200" b="0" i="0" cap="none" spc="0" baseline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cap="none" spc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Craig Foster</a:t>
                      </a:r>
                    </a:p>
                  </a:txBody>
                  <a:tcPr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9144"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cap="none" spc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Song – </a:t>
                      </a:r>
                      <a:endParaRPr lang="en-US" sz="3200" b="0" i="0" cap="none" spc="0" baseline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cap="none" spc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 Willis</a:t>
                      </a:r>
                    </a:p>
                  </a:txBody>
                  <a:tcPr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49144"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cap="none" spc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Song – </a:t>
                      </a:r>
                      <a:endParaRPr lang="en-US" sz="3200" b="0" i="0" cap="none" spc="0" baseline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cap="none" spc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 Willis</a:t>
                      </a:r>
                    </a:p>
                  </a:txBody>
                  <a:tcPr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749144"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cap="none" spc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Lord’s Supper</a:t>
                      </a:r>
                      <a:endParaRPr lang="en-US" sz="3200" b="0" i="0" cap="none" spc="0" baseline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prstClr val="white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Anthony Ward</a:t>
                      </a:r>
                    </a:p>
                  </a:txBody>
                  <a:tcPr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749144"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cap="none" spc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Song – </a:t>
                      </a:r>
                      <a:endParaRPr lang="en-US" sz="3200" b="0" i="0" cap="none" spc="0" baseline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cap="none" spc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 Willis</a:t>
                      </a:r>
                    </a:p>
                  </a:txBody>
                  <a:tcPr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749144"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cap="none" spc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Lesson</a:t>
                      </a:r>
                      <a:endParaRPr lang="en-US" sz="3200" b="0" i="0" cap="none" spc="0" baseline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cap="none" spc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Brian Haines</a:t>
                      </a:r>
                      <a:endParaRPr lang="en-US" sz="3200" b="0" i="0" cap="none" spc="0" baseline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749144"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cap="none" spc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Song –  </a:t>
                      </a:r>
                      <a:endParaRPr lang="en-US" sz="3200" b="0" i="0" cap="none" spc="0" baseline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cap="none" spc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 Willis</a:t>
                      </a:r>
                    </a:p>
                  </a:txBody>
                  <a:tcPr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749144"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cap="none" spc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Closing</a:t>
                      </a:r>
                      <a:endParaRPr lang="en-US" sz="3200" b="0" i="0" cap="none" spc="0" baseline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prstClr val="white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Ryan Sollars</a:t>
                      </a:r>
                    </a:p>
                  </a:txBody>
                  <a:tcPr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0" y="521730"/>
            <a:ext cx="44231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</a:t>
            </a:r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Psalm </a:t>
            </a:r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40:3 </a:t>
            </a:r>
            <a:endParaRPr lang="en-US" sz="40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He </a:t>
            </a:r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put a new song in my mouth, </a:t>
            </a:r>
            <a:endParaRPr lang="en-US" sz="40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 </a:t>
            </a:r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song of praise </a:t>
            </a:r>
            <a:endParaRPr lang="en-US" sz="40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to </a:t>
            </a:r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our God; </a:t>
            </a:r>
            <a:endParaRPr lang="en-US" sz="40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Many </a:t>
            </a:r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will see </a:t>
            </a:r>
            <a:endParaRPr lang="en-US" sz="40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and </a:t>
            </a:r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fear </a:t>
            </a:r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and </a:t>
            </a:r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will </a:t>
            </a:r>
            <a:endParaRPr lang="en-US" sz="40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trust </a:t>
            </a:r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in the LORD.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6905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" y="174565"/>
            <a:ext cx="12191999" cy="1311128"/>
          </a:xfrm>
        </p:spPr>
        <p:txBody>
          <a:bodyPr wrap="square">
            <a:spAutoFit/>
          </a:bodyPr>
          <a:lstStyle/>
          <a:p>
            <a:pPr lvl="0" algn="ctr"/>
            <a:r>
              <a:rPr 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II Kings 5</a:t>
            </a:r>
            <a:endParaRPr lang="en-US" sz="8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04396" y="1592132"/>
            <a:ext cx="11987604" cy="5357307"/>
          </a:xfrm>
        </p:spPr>
        <p:txBody>
          <a:bodyPr>
            <a:normAutofit/>
          </a:bodyPr>
          <a:lstStyle/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1) Leprosy – dead and alive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2) Believing – a young girl offered hope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3) Absence of the prophet – only a command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4) Not the of water – the water is not the key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5) The power of obedience – obedience is the key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6) The moment of cleansing – after obedience 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7) The desire to be holy – taking dirt the kingdom </a:t>
            </a:r>
            <a:endParaRPr lang="en-US" sz="44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03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" y="174565"/>
            <a:ext cx="12191999" cy="1311128"/>
          </a:xfrm>
        </p:spPr>
        <p:txBody>
          <a:bodyPr wrap="square">
            <a:spAutoFit/>
          </a:bodyPr>
          <a:lstStyle/>
          <a:p>
            <a:pPr lvl="0" algn="ctr"/>
            <a:r>
              <a:rPr 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Romans 6</a:t>
            </a:r>
            <a:endParaRPr lang="en-US" sz="8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04396" y="1592132"/>
            <a:ext cx="11987604" cy="5357307"/>
          </a:xfrm>
        </p:spPr>
        <p:txBody>
          <a:bodyPr>
            <a:normAutofit/>
          </a:bodyPr>
          <a:lstStyle/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1) Leprosy…………………………….. 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2) Believing …………………………..  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3) Absence of the prophet …….  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4) Not the of water ……………….  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5) The power of obedience ……  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6) The moment of cleansing ….  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7) The desire to be holy …………  </a:t>
            </a:r>
            <a:endParaRPr lang="en-US" sz="44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427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" y="174565"/>
            <a:ext cx="12191999" cy="1311128"/>
          </a:xfrm>
        </p:spPr>
        <p:txBody>
          <a:bodyPr wrap="square">
            <a:spAutoFit/>
          </a:bodyPr>
          <a:lstStyle/>
          <a:p>
            <a:pPr lvl="0" algn="ctr"/>
            <a:r>
              <a:rPr 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Romans 6</a:t>
            </a:r>
            <a:endParaRPr lang="en-US" sz="8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04396" y="1592132"/>
            <a:ext cx="11987604" cy="5357307"/>
          </a:xfrm>
        </p:spPr>
        <p:txBody>
          <a:bodyPr>
            <a:normAutofit/>
          </a:bodyPr>
          <a:lstStyle/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1) Leprosy…………………………….. Dead in sin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2) Believing …………………………..  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3) Absence of the prophet …….  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4) Not the of water ……………….  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5) The power of obedience ……  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6) The moment of cleansing ….  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7) The desire to be holy …………  </a:t>
            </a:r>
            <a:endParaRPr lang="en-US" sz="44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9072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" y="174565"/>
            <a:ext cx="12191999" cy="1311128"/>
          </a:xfrm>
        </p:spPr>
        <p:txBody>
          <a:bodyPr wrap="square">
            <a:spAutoFit/>
          </a:bodyPr>
          <a:lstStyle/>
          <a:p>
            <a:pPr lvl="0" algn="ctr"/>
            <a:r>
              <a:rPr 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Romans 6</a:t>
            </a:r>
            <a:endParaRPr lang="en-US" sz="8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04396" y="1592132"/>
            <a:ext cx="11987604" cy="5357307"/>
          </a:xfrm>
        </p:spPr>
        <p:txBody>
          <a:bodyPr>
            <a:normAutofit/>
          </a:bodyPr>
          <a:lstStyle/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1) Leprosy…………………………….. Dead in sin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2) Believing ………………………….. With the heart 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3) Absence of the prophet …….  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4) Not the of water ……………….  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5) The power of obedience ……  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6) The moment of cleansing ….  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7) The desire to be holy …………  </a:t>
            </a:r>
            <a:endParaRPr lang="en-US" sz="44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3843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" y="174565"/>
            <a:ext cx="12191999" cy="1311128"/>
          </a:xfrm>
        </p:spPr>
        <p:txBody>
          <a:bodyPr wrap="square">
            <a:spAutoFit/>
          </a:bodyPr>
          <a:lstStyle/>
          <a:p>
            <a:pPr lvl="0" algn="ctr"/>
            <a:r>
              <a:rPr 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Romans 6</a:t>
            </a:r>
            <a:endParaRPr lang="en-US" sz="8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04396" y="1592132"/>
            <a:ext cx="11987604" cy="5357307"/>
          </a:xfrm>
        </p:spPr>
        <p:txBody>
          <a:bodyPr>
            <a:normAutofit/>
          </a:bodyPr>
          <a:lstStyle/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1) Leprosy…………………………….. Dead in sin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2) Believing ………………………….. With the heart 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3) Absence of the prophet ……. Faith by hearing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4) Not the of water ……………….  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5) The power of obedience ……  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6) The moment of cleansing ….  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7) The desire to be holy …………  </a:t>
            </a:r>
            <a:endParaRPr lang="en-US" sz="44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819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" y="174565"/>
            <a:ext cx="12191999" cy="1311128"/>
          </a:xfrm>
        </p:spPr>
        <p:txBody>
          <a:bodyPr wrap="square">
            <a:spAutoFit/>
          </a:bodyPr>
          <a:lstStyle/>
          <a:p>
            <a:pPr lvl="0" algn="ctr"/>
            <a:r>
              <a:rPr 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Romans 6</a:t>
            </a:r>
            <a:endParaRPr lang="en-US" sz="8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04396" y="1592132"/>
            <a:ext cx="11987604" cy="5357307"/>
          </a:xfrm>
        </p:spPr>
        <p:txBody>
          <a:bodyPr>
            <a:normAutofit/>
          </a:bodyPr>
          <a:lstStyle/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1) Leprosy…………………………….. Dead in sin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2) Believing ………………………….. With the heart 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3) Absence of the prophet ……. Faith by hearing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4) Not the of water ………………. Buried with Christ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5) The power of obedience ……  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6) The moment of cleansing ….  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7) The desire to be holy …………  </a:t>
            </a:r>
            <a:endParaRPr lang="en-US" sz="44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0284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" y="174565"/>
            <a:ext cx="12191999" cy="1311128"/>
          </a:xfrm>
        </p:spPr>
        <p:txBody>
          <a:bodyPr wrap="square">
            <a:spAutoFit/>
          </a:bodyPr>
          <a:lstStyle/>
          <a:p>
            <a:pPr lvl="0" algn="ctr"/>
            <a:r>
              <a:rPr 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Romans 6</a:t>
            </a:r>
            <a:endParaRPr lang="en-US" sz="8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04396" y="1592132"/>
            <a:ext cx="11987604" cy="5357307"/>
          </a:xfrm>
        </p:spPr>
        <p:txBody>
          <a:bodyPr>
            <a:normAutofit/>
          </a:bodyPr>
          <a:lstStyle/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1) Leprosy…………………………….. Dead in sin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2) Believing ………………………….. With the heart 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3) Absence of the prophet ……. Faith by hearing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4) Not the of water ………………. Buried with Christ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5) The power of obedience …… That doctrine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6) The moment of cleansing ….  </a:t>
            </a:r>
          </a:p>
          <a:p>
            <a:pPr marL="0" indent="0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7) The desire to be holy …………  </a:t>
            </a:r>
            <a:endParaRPr lang="en-US" sz="44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367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367155</TotalTime>
  <Words>1282</Words>
  <Application>Microsoft Office PowerPoint</Application>
  <PresentationFormat>Widescreen</PresentationFormat>
  <Paragraphs>148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Bell MT</vt:lpstr>
      <vt:lpstr>Calibri</vt:lpstr>
      <vt:lpstr>Depth</vt:lpstr>
      <vt:lpstr>Welcome!</vt:lpstr>
      <vt:lpstr>PowerPoint Presentation</vt:lpstr>
      <vt:lpstr>II Kings 5</vt:lpstr>
      <vt:lpstr>Romans 6</vt:lpstr>
      <vt:lpstr>Romans 6</vt:lpstr>
      <vt:lpstr>Romans 6</vt:lpstr>
      <vt:lpstr>Romans 6</vt:lpstr>
      <vt:lpstr>Romans 6</vt:lpstr>
      <vt:lpstr>Romans 6</vt:lpstr>
      <vt:lpstr>Romans 6</vt:lpstr>
      <vt:lpstr>Romans 6</vt:lpstr>
      <vt:lpstr>PowerPoint Presentation</vt:lpstr>
      <vt:lpstr>Making a Choice</vt:lpstr>
      <vt:lpstr>Following God’s Path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Sermon</dc:title>
  <dc:creator>BRIAN HAINES</dc:creator>
  <cp:lastModifiedBy>BRIAN HAINES</cp:lastModifiedBy>
  <cp:revision>1159</cp:revision>
  <dcterms:created xsi:type="dcterms:W3CDTF">2016-12-20T17:11:47Z</dcterms:created>
  <dcterms:modified xsi:type="dcterms:W3CDTF">2020-09-04T18:38:56Z</dcterms:modified>
</cp:coreProperties>
</file>